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20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9660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12554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475821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2064483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4652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52639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063900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922367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4058281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14649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329001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743B83-CBAA-461A-8261-28787460C8DB}" type="datetimeFigureOut">
              <a:rPr lang="en-ZW" smtClean="0"/>
              <a:t>20/5/2024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44D1C4-5BEC-4618-B70E-0E71D0C102D6}" type="slidenum">
              <a:rPr lang="en-ZW" smtClean="0"/>
              <a:t>‹#›</a:t>
            </a:fld>
            <a:endParaRPr lang="en-ZW"/>
          </a:p>
        </p:txBody>
      </p:sp>
    </p:spTree>
    <p:extLst>
      <p:ext uri="{BB962C8B-B14F-4D97-AF65-F5344CB8AC3E}">
        <p14:creationId xmlns:p14="http://schemas.microsoft.com/office/powerpoint/2010/main" val="182866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slideLayout" Target="../slideLayouts/slideLayout1.xml"/><Relationship Id="rId18" Type="http://schemas.openxmlformats.org/officeDocument/2006/relationships/image" Target="../media/image5.png"/><Relationship Id="rId3" Type="http://schemas.microsoft.com/office/2007/relationships/media" Target="../media/media2.mp4"/><Relationship Id="rId7" Type="http://schemas.microsoft.com/office/2007/relationships/media" Target="../media/media4.mp4"/><Relationship Id="rId12" Type="http://schemas.openxmlformats.org/officeDocument/2006/relationships/video" Target="../media/media6.mp4"/><Relationship Id="rId17" Type="http://schemas.openxmlformats.org/officeDocument/2006/relationships/image" Target="../media/image4.png"/><Relationship Id="rId2" Type="http://schemas.openxmlformats.org/officeDocument/2006/relationships/video" Target="../media/media1.mp4"/><Relationship Id="rId16" Type="http://schemas.openxmlformats.org/officeDocument/2006/relationships/image" Target="../media/image3.png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microsoft.com/office/2007/relationships/media" Target="../media/media6.mp4"/><Relationship Id="rId5" Type="http://schemas.microsoft.com/office/2007/relationships/media" Target="../media/media3.mp4"/><Relationship Id="rId15" Type="http://schemas.openxmlformats.org/officeDocument/2006/relationships/image" Target="../media/image2.png"/><Relationship Id="rId10" Type="http://schemas.openxmlformats.org/officeDocument/2006/relationships/video" Target="../media/media5.mp4"/><Relationship Id="rId19" Type="http://schemas.openxmlformats.org/officeDocument/2006/relationships/image" Target="../media/image6.png"/><Relationship Id="rId4" Type="http://schemas.openxmlformats.org/officeDocument/2006/relationships/video" Target="../media/media2.mp4"/><Relationship Id="rId9" Type="http://schemas.microsoft.com/office/2007/relationships/media" Target="../media/media5.mp4"/><Relationship Id="rId1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video" Target="../media/media10.mp4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11.png"/><Relationship Id="rId3" Type="http://schemas.microsoft.com/office/2007/relationships/media" Target="../media/media8.mp4"/><Relationship Id="rId7" Type="http://schemas.microsoft.com/office/2007/relationships/media" Target="../media/media10.mp4"/><Relationship Id="rId12" Type="http://schemas.openxmlformats.org/officeDocument/2006/relationships/video" Target="../media/media12.mp4"/><Relationship Id="rId17" Type="http://schemas.openxmlformats.org/officeDocument/2006/relationships/image" Target="../media/image10.png"/><Relationship Id="rId2" Type="http://schemas.openxmlformats.org/officeDocument/2006/relationships/video" Target="../media/media7.mp4"/><Relationship Id="rId16" Type="http://schemas.openxmlformats.org/officeDocument/2006/relationships/image" Target="../media/image9.png"/><Relationship Id="rId1" Type="http://schemas.microsoft.com/office/2007/relationships/media" Target="../media/media7.mp4"/><Relationship Id="rId6" Type="http://schemas.openxmlformats.org/officeDocument/2006/relationships/video" Target="../media/media9.mp4"/><Relationship Id="rId11" Type="http://schemas.microsoft.com/office/2007/relationships/media" Target="../media/media12.mp4"/><Relationship Id="rId5" Type="http://schemas.microsoft.com/office/2007/relationships/media" Target="../media/media9.mp4"/><Relationship Id="rId15" Type="http://schemas.openxmlformats.org/officeDocument/2006/relationships/image" Target="../media/image8.png"/><Relationship Id="rId10" Type="http://schemas.openxmlformats.org/officeDocument/2006/relationships/video" Target="../media/media11.mp4"/><Relationship Id="rId19" Type="http://schemas.openxmlformats.org/officeDocument/2006/relationships/image" Target="../media/image12.png"/><Relationship Id="rId4" Type="http://schemas.openxmlformats.org/officeDocument/2006/relationships/video" Target="../media/media8.mp4"/><Relationship Id="rId9" Type="http://schemas.microsoft.com/office/2007/relationships/media" Target="../media/media11.mp4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video" Target="../media/media16.mp4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17.png"/><Relationship Id="rId3" Type="http://schemas.microsoft.com/office/2007/relationships/media" Target="../media/media14.mp4"/><Relationship Id="rId7" Type="http://schemas.microsoft.com/office/2007/relationships/media" Target="../media/media16.mp4"/><Relationship Id="rId12" Type="http://schemas.openxmlformats.org/officeDocument/2006/relationships/video" Target="../media/media18.mp4"/><Relationship Id="rId17" Type="http://schemas.openxmlformats.org/officeDocument/2006/relationships/image" Target="../media/image16.png"/><Relationship Id="rId2" Type="http://schemas.openxmlformats.org/officeDocument/2006/relationships/video" Target="../media/media13.mp4"/><Relationship Id="rId16" Type="http://schemas.openxmlformats.org/officeDocument/2006/relationships/image" Target="../media/image15.png"/><Relationship Id="rId1" Type="http://schemas.microsoft.com/office/2007/relationships/media" Target="../media/media13.mp4"/><Relationship Id="rId6" Type="http://schemas.openxmlformats.org/officeDocument/2006/relationships/video" Target="../media/media15.mp4"/><Relationship Id="rId11" Type="http://schemas.microsoft.com/office/2007/relationships/media" Target="../media/media18.mp4"/><Relationship Id="rId5" Type="http://schemas.microsoft.com/office/2007/relationships/media" Target="../media/media15.mp4"/><Relationship Id="rId15" Type="http://schemas.openxmlformats.org/officeDocument/2006/relationships/image" Target="../media/image14.png"/><Relationship Id="rId10" Type="http://schemas.openxmlformats.org/officeDocument/2006/relationships/video" Target="../media/media17.mp4"/><Relationship Id="rId19" Type="http://schemas.openxmlformats.org/officeDocument/2006/relationships/image" Target="../media/image18.png"/><Relationship Id="rId4" Type="http://schemas.openxmlformats.org/officeDocument/2006/relationships/video" Target="../media/media14.mp4"/><Relationship Id="rId9" Type="http://schemas.microsoft.com/office/2007/relationships/media" Target="../media/media17.mp4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video" Target="../media/media22.mp4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23.png"/><Relationship Id="rId3" Type="http://schemas.microsoft.com/office/2007/relationships/media" Target="../media/media20.mp4"/><Relationship Id="rId7" Type="http://schemas.microsoft.com/office/2007/relationships/media" Target="../media/media22.mp4"/><Relationship Id="rId12" Type="http://schemas.openxmlformats.org/officeDocument/2006/relationships/video" Target="../media/media24.mp4"/><Relationship Id="rId17" Type="http://schemas.openxmlformats.org/officeDocument/2006/relationships/image" Target="../media/image22.png"/><Relationship Id="rId2" Type="http://schemas.openxmlformats.org/officeDocument/2006/relationships/video" Target="../media/media19.mp4"/><Relationship Id="rId16" Type="http://schemas.openxmlformats.org/officeDocument/2006/relationships/image" Target="../media/image21.png"/><Relationship Id="rId1" Type="http://schemas.microsoft.com/office/2007/relationships/media" Target="../media/media19.mp4"/><Relationship Id="rId6" Type="http://schemas.openxmlformats.org/officeDocument/2006/relationships/video" Target="../media/media21.mp4"/><Relationship Id="rId11" Type="http://schemas.microsoft.com/office/2007/relationships/media" Target="../media/media24.mp4"/><Relationship Id="rId5" Type="http://schemas.microsoft.com/office/2007/relationships/media" Target="../media/media21.mp4"/><Relationship Id="rId15" Type="http://schemas.openxmlformats.org/officeDocument/2006/relationships/image" Target="../media/image20.png"/><Relationship Id="rId10" Type="http://schemas.openxmlformats.org/officeDocument/2006/relationships/video" Target="../media/media23.mp4"/><Relationship Id="rId19" Type="http://schemas.openxmlformats.org/officeDocument/2006/relationships/image" Target="../media/image24.png"/><Relationship Id="rId4" Type="http://schemas.openxmlformats.org/officeDocument/2006/relationships/video" Target="../media/media20.mp4"/><Relationship Id="rId9" Type="http://schemas.microsoft.com/office/2007/relationships/media" Target="../media/media23.mp4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99A9D10-ADB7-5994-B4E1-780CAEAAF251}"/>
              </a:ext>
            </a:extLst>
          </p:cNvPr>
          <p:cNvSpPr txBox="1"/>
          <p:nvPr/>
        </p:nvSpPr>
        <p:spPr>
          <a:xfrm>
            <a:off x="2837996" y="225606"/>
            <a:ext cx="46340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2100" dirty="0"/>
              <a:t>The</a:t>
            </a:r>
            <a:r>
              <a:rPr lang="zh-CN" altLang="en-US" sz="2100" dirty="0"/>
              <a:t> </a:t>
            </a:r>
            <a:r>
              <a:rPr lang="en-ZW" altLang="zh-CN" sz="2100" dirty="0"/>
              <a:t>person</a:t>
            </a:r>
            <a:r>
              <a:rPr lang="zh-CN" altLang="en-US" sz="2100" dirty="0"/>
              <a:t> </a:t>
            </a:r>
            <a:r>
              <a:rPr lang="en-ZW" altLang="zh-CN" sz="2100" dirty="0"/>
              <a:t>is</a:t>
            </a:r>
            <a:r>
              <a:rPr lang="zh-CN" altLang="en-US" sz="2100" dirty="0"/>
              <a:t> </a:t>
            </a:r>
            <a:r>
              <a:rPr lang="en-ZW" altLang="zh-CN" sz="2100" dirty="0"/>
              <a:t>walking</a:t>
            </a:r>
            <a:r>
              <a:rPr lang="zh-CN" altLang="en-US" sz="2100" dirty="0"/>
              <a:t> </a:t>
            </a:r>
            <a:r>
              <a:rPr lang="en-ZW" altLang="zh-CN" sz="2100" dirty="0"/>
              <a:t>backwards</a:t>
            </a:r>
            <a:endParaRPr lang="en-ZW" sz="21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84906F-9A00-800D-3FB0-940AB7D10D84}"/>
              </a:ext>
            </a:extLst>
          </p:cNvPr>
          <p:cNvSpPr txBox="1"/>
          <p:nvPr/>
        </p:nvSpPr>
        <p:spPr>
          <a:xfrm>
            <a:off x="174195" y="1889365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 err="1"/>
              <a:t>FreeDoM</a:t>
            </a:r>
            <a:endParaRPr lang="en-ZW" sz="13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2F69B5-6D0A-CE03-8DB9-11A0437E8F64}"/>
              </a:ext>
            </a:extLst>
          </p:cNvPr>
          <p:cNvSpPr txBox="1"/>
          <p:nvPr/>
        </p:nvSpPr>
        <p:spPr>
          <a:xfrm>
            <a:off x="174195" y="4008073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LGD-MC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3BC1CE-990A-CC41-6CAB-932E73769EAB}"/>
              </a:ext>
            </a:extLst>
          </p:cNvPr>
          <p:cNvSpPr txBox="1"/>
          <p:nvPr/>
        </p:nvSpPr>
        <p:spPr>
          <a:xfrm>
            <a:off x="174195" y="6126781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Ours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856F37-64D4-FD4A-3370-E1C32D2F84F9}"/>
              </a:ext>
            </a:extLst>
          </p:cNvPr>
          <p:cNvSpPr txBox="1"/>
          <p:nvPr/>
        </p:nvSpPr>
        <p:spPr>
          <a:xfrm>
            <a:off x="2516123" y="721372"/>
            <a:ext cx="20558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Target (-6, 0)</a:t>
            </a:r>
          </a:p>
          <a:p>
            <a:r>
              <a:rPr lang="en-ZW" sz="1350" dirty="0"/>
              <a:t>Obstacle (3,0) radius 0.3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FD3788-2F5B-5641-34B0-AB7AD6B4E0AE}"/>
              </a:ext>
            </a:extLst>
          </p:cNvPr>
          <p:cNvSpPr txBox="1"/>
          <p:nvPr/>
        </p:nvSpPr>
        <p:spPr>
          <a:xfrm>
            <a:off x="5572591" y="721372"/>
            <a:ext cx="24640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Target (-4, -4)</a:t>
            </a:r>
          </a:p>
          <a:p>
            <a:r>
              <a:rPr lang="en-ZW" sz="1350" dirty="0"/>
              <a:t>Obstacle (-2,-2) radius 0.8</a:t>
            </a:r>
          </a:p>
        </p:txBody>
      </p:sp>
      <p:pic>
        <p:nvPicPr>
          <p:cNvPr id="17" name="backwards_freedom">
            <a:hlinkClick r:id="" action="ppaction://media"/>
            <a:extLst>
              <a:ext uri="{FF2B5EF4-FFF2-40B4-BE49-F238E27FC236}">
                <a16:creationId xmlns:a16="http://schemas.microsoft.com/office/drawing/2014/main" id="{92B9984C-F126-6CDF-8806-655FE339B17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673399" y="1229203"/>
            <a:ext cx="3048000" cy="1714500"/>
          </a:xfrm>
          <a:prstGeom prst="rect">
            <a:avLst/>
          </a:prstGeom>
        </p:spPr>
      </p:pic>
      <p:pic>
        <p:nvPicPr>
          <p:cNvPr id="18" name="backwards_freedom2">
            <a:hlinkClick r:id="" action="ppaction://media"/>
            <a:extLst>
              <a:ext uri="{FF2B5EF4-FFF2-40B4-BE49-F238E27FC236}">
                <a16:creationId xmlns:a16="http://schemas.microsoft.com/office/drawing/2014/main" id="{3ADE3451-CF4E-AAE6-C71B-5CD362CF9E3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5414725" y="1229203"/>
            <a:ext cx="3048000" cy="1714500"/>
          </a:xfrm>
          <a:prstGeom prst="rect">
            <a:avLst/>
          </a:prstGeom>
        </p:spPr>
      </p:pic>
      <p:pic>
        <p:nvPicPr>
          <p:cNvPr id="19" name="backwards_mcmc">
            <a:hlinkClick r:id="" action="ppaction://media"/>
            <a:extLst>
              <a:ext uri="{FF2B5EF4-FFF2-40B4-BE49-F238E27FC236}">
                <a16:creationId xmlns:a16="http://schemas.microsoft.com/office/drawing/2014/main" id="{3D45C3E9-C16E-AEE2-77DC-E74DE1F1A553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673399" y="3300864"/>
            <a:ext cx="3048000" cy="1714500"/>
          </a:xfrm>
          <a:prstGeom prst="rect">
            <a:avLst/>
          </a:prstGeom>
        </p:spPr>
      </p:pic>
      <p:pic>
        <p:nvPicPr>
          <p:cNvPr id="20" name="backwards_mcmc2">
            <a:hlinkClick r:id="" action="ppaction://media"/>
            <a:extLst>
              <a:ext uri="{FF2B5EF4-FFF2-40B4-BE49-F238E27FC236}">
                <a16:creationId xmlns:a16="http://schemas.microsoft.com/office/drawing/2014/main" id="{7302AFF3-BA4E-F201-869A-6EE356F73A0B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5414725" y="3300864"/>
            <a:ext cx="3048000" cy="1714500"/>
          </a:xfrm>
          <a:prstGeom prst="rect">
            <a:avLst/>
          </a:prstGeom>
        </p:spPr>
      </p:pic>
      <p:pic>
        <p:nvPicPr>
          <p:cNvPr id="21" name="backwards_ours">
            <a:hlinkClick r:id="" action="ppaction://media"/>
            <a:extLst>
              <a:ext uri="{FF2B5EF4-FFF2-40B4-BE49-F238E27FC236}">
                <a16:creationId xmlns:a16="http://schemas.microsoft.com/office/drawing/2014/main" id="{2F233303-335A-9151-9A6C-25CE189EA9EC}"/>
              </a:ext>
            </a:extLst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1673399" y="5143500"/>
            <a:ext cx="3048000" cy="1714500"/>
          </a:xfrm>
          <a:prstGeom prst="rect">
            <a:avLst/>
          </a:prstGeom>
        </p:spPr>
      </p:pic>
      <p:pic>
        <p:nvPicPr>
          <p:cNvPr id="22" name="backwards_pgd2">
            <a:hlinkClick r:id="" action="ppaction://media"/>
            <a:extLst>
              <a:ext uri="{FF2B5EF4-FFF2-40B4-BE49-F238E27FC236}">
                <a16:creationId xmlns:a16="http://schemas.microsoft.com/office/drawing/2014/main" id="{1FA005FF-6E8B-2B65-048F-08C80D8C9B79}"/>
              </a:ext>
            </a:extLst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5414725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5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33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33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334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833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8334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33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39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0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 vol="80000">
                <p:cTn id="51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 vol="80000">
                <p:cTn id="57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2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lance_beam_freedom">
            <a:hlinkClick r:id="" action="ppaction://media"/>
            <a:extLst>
              <a:ext uri="{FF2B5EF4-FFF2-40B4-BE49-F238E27FC236}">
                <a16:creationId xmlns:a16="http://schemas.microsoft.com/office/drawing/2014/main" id="{57DE25D1-B399-156D-8000-F6362141621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788252" y="1065590"/>
            <a:ext cx="3048000" cy="1714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C6F96A-1F92-8DE1-0EB0-8AED01C03666}"/>
              </a:ext>
            </a:extLst>
          </p:cNvPr>
          <p:cNvSpPr txBox="1"/>
          <p:nvPr/>
        </p:nvSpPr>
        <p:spPr>
          <a:xfrm>
            <a:off x="2319556" y="140407"/>
            <a:ext cx="5301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person walking around in a balance beam</a:t>
            </a:r>
            <a:endParaRPr lang="en-ZW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72AED6-192A-84B3-EDD2-C49CE59CF4D6}"/>
              </a:ext>
            </a:extLst>
          </p:cNvPr>
          <p:cNvSpPr txBox="1"/>
          <p:nvPr/>
        </p:nvSpPr>
        <p:spPr>
          <a:xfrm>
            <a:off x="346170" y="1943893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 err="1"/>
              <a:t>FreeDoM</a:t>
            </a:r>
            <a:endParaRPr lang="en-ZW" sz="13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A28878-A2E2-5491-D93E-D72076810CD7}"/>
              </a:ext>
            </a:extLst>
          </p:cNvPr>
          <p:cNvSpPr txBox="1"/>
          <p:nvPr/>
        </p:nvSpPr>
        <p:spPr>
          <a:xfrm>
            <a:off x="279058" y="3661150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LGD-MC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83ABDB-765B-B6DE-C644-01505FA91EBF}"/>
              </a:ext>
            </a:extLst>
          </p:cNvPr>
          <p:cNvSpPr txBox="1"/>
          <p:nvPr/>
        </p:nvSpPr>
        <p:spPr>
          <a:xfrm>
            <a:off x="346170" y="5742175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Ours</a:t>
            </a:r>
          </a:p>
        </p:txBody>
      </p:sp>
      <p:pic>
        <p:nvPicPr>
          <p:cNvPr id="11" name="balance_beam_mcmc">
            <a:hlinkClick r:id="" action="ppaction://media"/>
            <a:extLst>
              <a:ext uri="{FF2B5EF4-FFF2-40B4-BE49-F238E27FC236}">
                <a16:creationId xmlns:a16="http://schemas.microsoft.com/office/drawing/2014/main" id="{916828B0-C6BB-FBB0-C191-D77F9037E0A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788252" y="2953941"/>
            <a:ext cx="3048000" cy="17145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17E4416-D126-B7D4-A477-8583AFEF8EF9}"/>
              </a:ext>
            </a:extLst>
          </p:cNvPr>
          <p:cNvSpPr txBox="1"/>
          <p:nvPr/>
        </p:nvSpPr>
        <p:spPr>
          <a:xfrm>
            <a:off x="2516122" y="557759"/>
            <a:ext cx="20558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Target (6, 6)</a:t>
            </a:r>
          </a:p>
          <a:p>
            <a:r>
              <a:rPr lang="en-ZW" sz="1350" dirty="0"/>
              <a:t>Obstacle (3,3) radius 0.3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F8DE75-9C56-480A-21C6-2A73DAD000E7}"/>
              </a:ext>
            </a:extLst>
          </p:cNvPr>
          <p:cNvSpPr txBox="1"/>
          <p:nvPr/>
        </p:nvSpPr>
        <p:spPr>
          <a:xfrm>
            <a:off x="6124786" y="557759"/>
            <a:ext cx="20558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Target (0, 6)</a:t>
            </a:r>
          </a:p>
          <a:p>
            <a:r>
              <a:rPr lang="en-ZW" sz="1350" dirty="0"/>
              <a:t>Obstacle (0,3) radius 0.5</a:t>
            </a:r>
          </a:p>
        </p:txBody>
      </p:sp>
      <p:pic>
        <p:nvPicPr>
          <p:cNvPr id="14" name="balance_beam_ours">
            <a:hlinkClick r:id="" action="ppaction://media"/>
            <a:extLst>
              <a:ext uri="{FF2B5EF4-FFF2-40B4-BE49-F238E27FC236}">
                <a16:creationId xmlns:a16="http://schemas.microsoft.com/office/drawing/2014/main" id="{58E63597-C09B-F611-8866-2972F9808905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788252" y="4953610"/>
            <a:ext cx="3048000" cy="1714500"/>
          </a:xfrm>
          <a:prstGeom prst="rect">
            <a:avLst/>
          </a:prstGeom>
        </p:spPr>
      </p:pic>
      <p:pic>
        <p:nvPicPr>
          <p:cNvPr id="15" name="balance_freedom2">
            <a:hlinkClick r:id="" action="ppaction://media"/>
            <a:extLst>
              <a:ext uri="{FF2B5EF4-FFF2-40B4-BE49-F238E27FC236}">
                <a16:creationId xmlns:a16="http://schemas.microsoft.com/office/drawing/2014/main" id="{A3B6BD37-93E2-C635-15D6-A1051A223262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5486196" y="1065590"/>
            <a:ext cx="3048000" cy="1714500"/>
          </a:xfrm>
          <a:prstGeom prst="rect">
            <a:avLst/>
          </a:prstGeom>
        </p:spPr>
      </p:pic>
      <p:pic>
        <p:nvPicPr>
          <p:cNvPr id="16" name="balance_mcmc2">
            <a:hlinkClick r:id="" action="ppaction://media"/>
            <a:extLst>
              <a:ext uri="{FF2B5EF4-FFF2-40B4-BE49-F238E27FC236}">
                <a16:creationId xmlns:a16="http://schemas.microsoft.com/office/drawing/2014/main" id="{374BCE54-A060-47F3-8AA1-25C3F3477C97}"/>
              </a:ext>
            </a:extLst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5486196" y="2953941"/>
            <a:ext cx="3048000" cy="1714500"/>
          </a:xfrm>
          <a:prstGeom prst="rect">
            <a:avLst/>
          </a:prstGeom>
        </p:spPr>
      </p:pic>
      <p:pic>
        <p:nvPicPr>
          <p:cNvPr id="17" name="balance_pgd2">
            <a:hlinkClick r:id="" action="ppaction://media"/>
            <a:extLst>
              <a:ext uri="{FF2B5EF4-FFF2-40B4-BE49-F238E27FC236}">
                <a16:creationId xmlns:a16="http://schemas.microsoft.com/office/drawing/2014/main" id="{A625CB1A-810D-DA8A-079F-DB58EBEF41B5}"/>
              </a:ext>
            </a:extLst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5486196" y="495361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7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33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33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33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833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833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33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39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51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5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AC6F96A-1F92-8DE1-0EB0-8AED01C03666}"/>
              </a:ext>
            </a:extLst>
          </p:cNvPr>
          <p:cNvSpPr txBox="1"/>
          <p:nvPr/>
        </p:nvSpPr>
        <p:spPr>
          <a:xfrm>
            <a:off x="3749878" y="87924"/>
            <a:ext cx="5301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The person is walking</a:t>
            </a:r>
            <a:endParaRPr lang="en-ZW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72AED6-192A-84B3-EDD2-C49CE59CF4D6}"/>
              </a:ext>
            </a:extLst>
          </p:cNvPr>
          <p:cNvSpPr txBox="1"/>
          <p:nvPr/>
        </p:nvSpPr>
        <p:spPr>
          <a:xfrm>
            <a:off x="346170" y="1943893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 err="1"/>
              <a:t>FreeDoM</a:t>
            </a:r>
            <a:endParaRPr lang="en-ZW" sz="13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A28878-A2E2-5491-D93E-D72076810CD7}"/>
              </a:ext>
            </a:extLst>
          </p:cNvPr>
          <p:cNvSpPr txBox="1"/>
          <p:nvPr/>
        </p:nvSpPr>
        <p:spPr>
          <a:xfrm>
            <a:off x="279058" y="3661150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LGD-MC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83ABDB-765B-B6DE-C644-01505FA91EBF}"/>
              </a:ext>
            </a:extLst>
          </p:cNvPr>
          <p:cNvSpPr txBox="1"/>
          <p:nvPr/>
        </p:nvSpPr>
        <p:spPr>
          <a:xfrm>
            <a:off x="346170" y="5742175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Ours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7E4416-D126-B7D4-A477-8583AFEF8EF9}"/>
              </a:ext>
            </a:extLst>
          </p:cNvPr>
          <p:cNvSpPr txBox="1"/>
          <p:nvPr/>
        </p:nvSpPr>
        <p:spPr>
          <a:xfrm>
            <a:off x="2516122" y="557759"/>
            <a:ext cx="20558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Target (6, 6)</a:t>
            </a:r>
          </a:p>
          <a:p>
            <a:r>
              <a:rPr lang="en-ZW" sz="1350" dirty="0"/>
              <a:t>Obstacle (3,3) radius 0.8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F8DE75-9C56-480A-21C6-2A73DAD000E7}"/>
              </a:ext>
            </a:extLst>
          </p:cNvPr>
          <p:cNvSpPr txBox="1"/>
          <p:nvPr/>
        </p:nvSpPr>
        <p:spPr>
          <a:xfrm>
            <a:off x="6124786" y="557759"/>
            <a:ext cx="20558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Target (2, 8)</a:t>
            </a:r>
          </a:p>
          <a:p>
            <a:r>
              <a:rPr lang="en-ZW" sz="1350" dirty="0"/>
              <a:t>Obstacle (1,4) radius 1</a:t>
            </a:r>
          </a:p>
        </p:txBody>
      </p:sp>
      <p:pic>
        <p:nvPicPr>
          <p:cNvPr id="2" name="walking_freedom">
            <a:hlinkClick r:id="" action="ppaction://media"/>
            <a:extLst>
              <a:ext uri="{FF2B5EF4-FFF2-40B4-BE49-F238E27FC236}">
                <a16:creationId xmlns:a16="http://schemas.microsoft.com/office/drawing/2014/main" id="{E58D5B93-20ED-3D0B-5D4C-FD76ADE8372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836985" y="1199422"/>
            <a:ext cx="3048000" cy="1714500"/>
          </a:xfrm>
          <a:prstGeom prst="rect">
            <a:avLst/>
          </a:prstGeom>
        </p:spPr>
      </p:pic>
      <p:pic>
        <p:nvPicPr>
          <p:cNvPr id="3" name="walking_freedom2">
            <a:hlinkClick r:id="" action="ppaction://media"/>
            <a:extLst>
              <a:ext uri="{FF2B5EF4-FFF2-40B4-BE49-F238E27FC236}">
                <a16:creationId xmlns:a16="http://schemas.microsoft.com/office/drawing/2014/main" id="{21ADFF5B-022E-9B4D-6BF3-B1D20D61119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5591059" y="1199422"/>
            <a:ext cx="3048000" cy="1714500"/>
          </a:xfrm>
          <a:prstGeom prst="rect">
            <a:avLst/>
          </a:prstGeom>
        </p:spPr>
      </p:pic>
      <p:pic>
        <p:nvPicPr>
          <p:cNvPr id="5" name="walking_mcmc">
            <a:hlinkClick r:id="" action="ppaction://media"/>
            <a:extLst>
              <a:ext uri="{FF2B5EF4-FFF2-40B4-BE49-F238E27FC236}">
                <a16:creationId xmlns:a16="http://schemas.microsoft.com/office/drawing/2014/main" id="{264AFB37-320B-0F50-27E0-120473BD62F9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836781" y="3128089"/>
            <a:ext cx="3048000" cy="1714500"/>
          </a:xfrm>
          <a:prstGeom prst="rect">
            <a:avLst/>
          </a:prstGeom>
        </p:spPr>
      </p:pic>
      <p:pic>
        <p:nvPicPr>
          <p:cNvPr id="10" name="walking_mcmc2">
            <a:hlinkClick r:id="" action="ppaction://media"/>
            <a:extLst>
              <a:ext uri="{FF2B5EF4-FFF2-40B4-BE49-F238E27FC236}">
                <a16:creationId xmlns:a16="http://schemas.microsoft.com/office/drawing/2014/main" id="{B43C80C5-5B09-26A6-FEDD-4822129BAEF3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5591059" y="3128089"/>
            <a:ext cx="3048000" cy="1714500"/>
          </a:xfrm>
          <a:prstGeom prst="rect">
            <a:avLst/>
          </a:prstGeom>
        </p:spPr>
      </p:pic>
      <p:pic>
        <p:nvPicPr>
          <p:cNvPr id="18" name="walking_ours">
            <a:hlinkClick r:id="" action="ppaction://media"/>
            <a:extLst>
              <a:ext uri="{FF2B5EF4-FFF2-40B4-BE49-F238E27FC236}">
                <a16:creationId xmlns:a16="http://schemas.microsoft.com/office/drawing/2014/main" id="{B6A74C3C-F640-3464-99BD-B971F36CA875}"/>
              </a:ext>
            </a:extLst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1836781" y="5056756"/>
            <a:ext cx="3048000" cy="1714500"/>
          </a:xfrm>
          <a:prstGeom prst="rect">
            <a:avLst/>
          </a:prstGeom>
        </p:spPr>
      </p:pic>
      <p:pic>
        <p:nvPicPr>
          <p:cNvPr id="19" name="walking_pgd2">
            <a:hlinkClick r:id="" action="ppaction://media"/>
            <a:extLst>
              <a:ext uri="{FF2B5EF4-FFF2-40B4-BE49-F238E27FC236}">
                <a16:creationId xmlns:a16="http://schemas.microsoft.com/office/drawing/2014/main" id="{19816993-9FAF-9E10-34E1-51AE5DC3B578}"/>
              </a:ext>
            </a:extLst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5591059" y="5055576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53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3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3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3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833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833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3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39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51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5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2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AC6F96A-1F92-8DE1-0EB0-8AED01C03666}"/>
              </a:ext>
            </a:extLst>
          </p:cNvPr>
          <p:cNvSpPr txBox="1"/>
          <p:nvPr/>
        </p:nvSpPr>
        <p:spPr>
          <a:xfrm>
            <a:off x="3749878" y="87924"/>
            <a:ext cx="5301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The person is jogging</a:t>
            </a:r>
            <a:endParaRPr lang="en-ZW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72AED6-192A-84B3-EDD2-C49CE59CF4D6}"/>
              </a:ext>
            </a:extLst>
          </p:cNvPr>
          <p:cNvSpPr txBox="1"/>
          <p:nvPr/>
        </p:nvSpPr>
        <p:spPr>
          <a:xfrm>
            <a:off x="346170" y="1943893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 err="1"/>
              <a:t>FreeDoM</a:t>
            </a:r>
            <a:endParaRPr lang="en-ZW" sz="13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A28878-A2E2-5491-D93E-D72076810CD7}"/>
              </a:ext>
            </a:extLst>
          </p:cNvPr>
          <p:cNvSpPr txBox="1"/>
          <p:nvPr/>
        </p:nvSpPr>
        <p:spPr>
          <a:xfrm>
            <a:off x="346170" y="3869568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LGD-MC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83ABDB-765B-B6DE-C644-01505FA91EBF}"/>
              </a:ext>
            </a:extLst>
          </p:cNvPr>
          <p:cNvSpPr txBox="1"/>
          <p:nvPr/>
        </p:nvSpPr>
        <p:spPr>
          <a:xfrm>
            <a:off x="346169" y="5795243"/>
            <a:ext cx="9993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Ours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7E4416-D126-B7D4-A477-8583AFEF8EF9}"/>
              </a:ext>
            </a:extLst>
          </p:cNvPr>
          <p:cNvSpPr txBox="1"/>
          <p:nvPr/>
        </p:nvSpPr>
        <p:spPr>
          <a:xfrm>
            <a:off x="2457398" y="557759"/>
            <a:ext cx="230335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Target (11, 11)</a:t>
            </a:r>
          </a:p>
          <a:p>
            <a:r>
              <a:rPr lang="en-ZW" sz="1350" dirty="0"/>
              <a:t>Obstacle (5.5,5.5) radius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F8DE75-9C56-480A-21C6-2A73DAD000E7}"/>
              </a:ext>
            </a:extLst>
          </p:cNvPr>
          <p:cNvSpPr txBox="1"/>
          <p:nvPr/>
        </p:nvSpPr>
        <p:spPr>
          <a:xfrm>
            <a:off x="6124786" y="557759"/>
            <a:ext cx="20558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W" sz="1350" dirty="0"/>
              <a:t>Target (8, 10)</a:t>
            </a:r>
          </a:p>
          <a:p>
            <a:r>
              <a:rPr lang="en-ZW" sz="1350" dirty="0"/>
              <a:t>Obstacle (4,5) radius 1</a:t>
            </a:r>
          </a:p>
        </p:txBody>
      </p:sp>
      <p:pic>
        <p:nvPicPr>
          <p:cNvPr id="4" name="jogging_freedom">
            <a:hlinkClick r:id="" action="ppaction://media"/>
            <a:extLst>
              <a:ext uri="{FF2B5EF4-FFF2-40B4-BE49-F238E27FC236}">
                <a16:creationId xmlns:a16="http://schemas.microsoft.com/office/drawing/2014/main" id="{2AACCE37-7BD5-09EA-18C8-B76CF2041B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862152" y="1236684"/>
            <a:ext cx="3048000" cy="1714500"/>
          </a:xfrm>
          <a:prstGeom prst="rect">
            <a:avLst/>
          </a:prstGeom>
        </p:spPr>
      </p:pic>
      <p:pic>
        <p:nvPicPr>
          <p:cNvPr id="11" name="jogging_freedom2">
            <a:hlinkClick r:id="" action="ppaction://media"/>
            <a:extLst>
              <a:ext uri="{FF2B5EF4-FFF2-40B4-BE49-F238E27FC236}">
                <a16:creationId xmlns:a16="http://schemas.microsoft.com/office/drawing/2014/main" id="{F6BB6630-0BEE-D392-A3F8-0C3BAEAD831A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5502974" y="1236684"/>
            <a:ext cx="3048000" cy="1714500"/>
          </a:xfrm>
          <a:prstGeom prst="rect">
            <a:avLst/>
          </a:prstGeom>
        </p:spPr>
      </p:pic>
      <p:pic>
        <p:nvPicPr>
          <p:cNvPr id="14" name="jogging_mcmc">
            <a:hlinkClick r:id="" action="ppaction://media"/>
            <a:extLst>
              <a:ext uri="{FF2B5EF4-FFF2-40B4-BE49-F238E27FC236}">
                <a16:creationId xmlns:a16="http://schemas.microsoft.com/office/drawing/2014/main" id="{3589E5E3-D333-E5FA-5B97-B3B684996B3B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862152" y="3162359"/>
            <a:ext cx="3048000" cy="1714500"/>
          </a:xfrm>
          <a:prstGeom prst="rect">
            <a:avLst/>
          </a:prstGeom>
        </p:spPr>
      </p:pic>
      <p:pic>
        <p:nvPicPr>
          <p:cNvPr id="15" name="jogging_mcmc2">
            <a:hlinkClick r:id="" action="ppaction://media"/>
            <a:extLst>
              <a:ext uri="{FF2B5EF4-FFF2-40B4-BE49-F238E27FC236}">
                <a16:creationId xmlns:a16="http://schemas.microsoft.com/office/drawing/2014/main" id="{9B7AA7DE-BA0B-FBE1-AED9-F2A0437750AA}"/>
              </a:ext>
            </a:extLst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5502974" y="3162359"/>
            <a:ext cx="3048000" cy="1714500"/>
          </a:xfrm>
          <a:prstGeom prst="rect">
            <a:avLst/>
          </a:prstGeom>
        </p:spPr>
      </p:pic>
      <p:pic>
        <p:nvPicPr>
          <p:cNvPr id="17" name="jogging_pgd">
            <a:hlinkClick r:id="" action="ppaction://media"/>
            <a:extLst>
              <a:ext uri="{FF2B5EF4-FFF2-40B4-BE49-F238E27FC236}">
                <a16:creationId xmlns:a16="http://schemas.microsoft.com/office/drawing/2014/main" id="{D19E1A97-DB60-964D-670A-77278E7BB353}"/>
              </a:ext>
            </a:extLst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1862152" y="5088034"/>
            <a:ext cx="3048000" cy="1714500"/>
          </a:xfrm>
          <a:prstGeom prst="rect">
            <a:avLst/>
          </a:prstGeom>
        </p:spPr>
      </p:pic>
      <p:pic>
        <p:nvPicPr>
          <p:cNvPr id="20" name="jogging_pgd2">
            <a:hlinkClick r:id="" action="ppaction://media"/>
            <a:extLst>
              <a:ext uri="{FF2B5EF4-FFF2-40B4-BE49-F238E27FC236}">
                <a16:creationId xmlns:a16="http://schemas.microsoft.com/office/drawing/2014/main" id="{08D1BCB7-4C0E-AD42-BA5B-1F08E6A2DBDA}"/>
              </a:ext>
            </a:extLst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5502974" y="5088034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02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33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33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33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8334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8334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33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39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4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45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51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57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2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132</Words>
  <Application>Microsoft Office PowerPoint</Application>
  <PresentationFormat>On-screen Show (4:3)</PresentationFormat>
  <Paragraphs>32</Paragraphs>
  <Slides>4</Slides>
  <Notes>0</Notes>
  <HiddenSlides>0</HiddenSlides>
  <MMClips>24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2024-05-20T05:21:48Z</dcterms:created>
  <dcterms:modified xsi:type="dcterms:W3CDTF">2024-05-20T05:21:56Z</dcterms:modified>
</cp:coreProperties>
</file>